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6"/>
  </p:handoutMasterIdLst>
  <p:sldIdLst>
    <p:sldId id="282" r:id="rId2"/>
    <p:sldId id="276" r:id="rId3"/>
    <p:sldId id="275" r:id="rId4"/>
    <p:sldId id="277" r:id="rId5"/>
    <p:sldId id="321" r:id="rId6"/>
    <p:sldId id="314" r:id="rId7"/>
    <p:sldId id="322" r:id="rId8"/>
    <p:sldId id="324" r:id="rId9"/>
    <p:sldId id="316" r:id="rId10"/>
    <p:sldId id="323" r:id="rId11"/>
    <p:sldId id="317" r:id="rId12"/>
    <p:sldId id="308" r:id="rId13"/>
    <p:sldId id="309" r:id="rId14"/>
    <p:sldId id="320" r:id="rId15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17"/>
      <p:bold r:id="rId18"/>
    </p:embeddedFont>
    <p:embeddedFont>
      <p:font typeface="나눔스퀘어라운드 Bold" panose="020B0600000101010101" charset="-127"/>
      <p:bold r:id="rId19"/>
    </p:embeddedFont>
    <p:embeddedFont>
      <p:font typeface="나눔스퀘어라운드 ExtraBold" panose="020B0600000101010101" charset="-127"/>
      <p:bold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B0F0"/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1002" y="102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수직을 알아볼까요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각형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82~85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60~61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2, 3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84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60~61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867611" y="1615546"/>
            <a:ext cx="34287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수선을 그어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723595" y="1752104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63" y="3736126"/>
            <a:ext cx="6457182" cy="27106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261" y="3748217"/>
            <a:ext cx="6457183" cy="2698523"/>
          </a:xfrm>
          <a:prstGeom prst="rect">
            <a:avLst/>
          </a:prstGeom>
        </p:spPr>
      </p:pic>
      <p:sp>
        <p:nvSpPr>
          <p:cNvPr id="12" name="사각형: 둥근 모서리 68">
            <a:extLst>
              <a:ext uri="{FF2B5EF4-FFF2-40B4-BE49-F238E27FC236}">
                <a16:creationId xmlns:a16="http://schemas.microsoft.com/office/drawing/2014/main" xmlns="" id="{D2695FEE-2180-489A-97F3-7D18D4DFA36F}"/>
              </a:ext>
            </a:extLst>
          </p:cNvPr>
          <p:cNvSpPr/>
          <p:nvPr/>
        </p:nvSpPr>
        <p:spPr>
          <a:xfrm>
            <a:off x="5247501" y="1457291"/>
            <a:ext cx="2485311" cy="1953176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186" y="1514125"/>
            <a:ext cx="2222438" cy="186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6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6499B32-8EA8-413B-AADC-8F6176409519}"/>
              </a:ext>
            </a:extLst>
          </p:cNvPr>
          <p:cNvSpPr txBox="1"/>
          <p:nvPr/>
        </p:nvSpPr>
        <p:spPr>
          <a:xfrm>
            <a:off x="1331076" y="5603160"/>
            <a:ext cx="7374095" cy="10556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교실 책상의 가로는 세로에 대한 수선입니다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 </a:t>
            </a:r>
          </a:p>
          <a:p>
            <a:pPr algn="just"/>
            <a:r>
              <a:rPr lang="en-US" altLang="ko-KR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사물함의 세로는 </a:t>
            </a:r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로에 대한 수선입니다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85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60~61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교실에서 두 직선이 서로 수직으로 만나는 곳을 찾아봅시다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53" y="1373452"/>
            <a:ext cx="595469" cy="6066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710" y="2563026"/>
            <a:ext cx="6081407" cy="2812879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331076" y="5603160"/>
            <a:ext cx="7377026" cy="1055608"/>
            <a:chOff x="1345644" y="5573613"/>
            <a:chExt cx="7377026" cy="1055608"/>
          </a:xfrm>
        </p:grpSpPr>
        <p:sp>
          <p:nvSpPr>
            <p:cNvPr id="60" name="모서리가 둥근 직사각형 59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345644" y="5573613"/>
              <a:ext cx="7377026" cy="105560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93949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992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1F5D0BC-6D7F-4B00-B009-63718ADEFEAB}"/>
              </a:ext>
            </a:extLst>
          </p:cNvPr>
          <p:cNvSpPr txBox="1"/>
          <p:nvPr/>
        </p:nvSpPr>
        <p:spPr>
          <a:xfrm>
            <a:off x="982405" y="2004365"/>
            <a:ext cx="78853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직선이 만나서 이루는 각이 직각일 때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직선은 서로 </a:t>
            </a:r>
            <a:r>
              <a:rPr lang="ko-KR" altLang="en-US" sz="2800" b="1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수직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이라고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합니다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직선이 서로 수직으로 만나면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 직선을 다른 직선에 대한 </a:t>
            </a:r>
            <a:r>
              <a:rPr lang="ko-KR" altLang="en-US" sz="2800" b="1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수선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이라고 합니다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121187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65" y="4138063"/>
            <a:ext cx="6854782" cy="109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85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60~61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1F871BB5-AA23-4801-9197-D919BD223992}"/>
              </a:ext>
            </a:extLst>
          </p:cNvPr>
          <p:cNvSpPr txBox="1"/>
          <p:nvPr/>
        </p:nvSpPr>
        <p:spPr>
          <a:xfrm>
            <a:off x="1321864" y="1390960"/>
            <a:ext cx="7261963" cy="602384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짝과 함께 다음과 같이 수선을 그어 보세요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xmlns:lc="http://schemas.openxmlformats.org/drawingml/2006/lockedCanvas" id="{621E2523-763F-4734-8DF8-C653DA5985EA}"/>
              </a:ext>
            </a:extLst>
          </p:cNvPr>
          <p:cNvGrpSpPr/>
          <p:nvPr/>
        </p:nvGrpSpPr>
        <p:grpSpPr>
          <a:xfrm>
            <a:off x="330471" y="1374484"/>
            <a:ext cx="991968" cy="744115"/>
            <a:chOff x="223989" y="492211"/>
            <a:chExt cx="991968" cy="744115"/>
          </a:xfrm>
        </p:grpSpPr>
        <p:pic>
          <p:nvPicPr>
            <p:cNvPr id="37" name="그림 36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CBB02C80-9931-4B26-8224-B55ACBA4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89" y="492211"/>
              <a:ext cx="991968" cy="714932"/>
            </a:xfrm>
            <a:prstGeom prst="rect">
              <a:avLst/>
            </a:prstGeom>
          </p:spPr>
        </p:pic>
        <p:sp>
          <p:nvSpPr>
            <p:cNvPr id="38" name="TextBox 48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955A946E-189B-4B4D-B394-962DD5AC7398}"/>
                </a:ext>
              </a:extLst>
            </p:cNvPr>
            <p:cNvSpPr txBox="1"/>
            <p:nvPr/>
          </p:nvSpPr>
          <p:spPr>
            <a:xfrm>
              <a:off x="535366" y="682328"/>
              <a:ext cx="42351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388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776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3164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7552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1940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6328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10716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5104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595" y="2095453"/>
            <a:ext cx="5847080" cy="18071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397" y="4004740"/>
            <a:ext cx="7338318" cy="255279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595" y="4461495"/>
            <a:ext cx="6224138" cy="163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FCA94CA-D9D2-43ED-8AF3-D22D8BD18F58}"/>
              </a:ext>
            </a:extLst>
          </p:cNvPr>
          <p:cNvSpPr/>
          <p:nvPr/>
        </p:nvSpPr>
        <p:spPr>
          <a:xfrm>
            <a:off x="1151620" y="2358738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평행을 알아볼까요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="" xmlns:a16="http://schemas.microsoft.com/office/drawing/2014/main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86~89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="" xmlns:a16="http://schemas.microsoft.com/office/drawing/2014/main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/>
                <a:t>교과서</a:t>
              </a:r>
              <a:endParaRPr lang="ko-KR" altLang="en-US" sz="2800" b="1" dirty="0"/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="" xmlns:a16="http://schemas.microsoft.com/office/drawing/2014/main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62~63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="" xmlns:a16="http://schemas.microsoft.com/office/drawing/2014/main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1F5D0BC-6D7F-4B00-B009-63718ADEFEAB}"/>
              </a:ext>
            </a:extLst>
          </p:cNvPr>
          <p:cNvSpPr txBox="1"/>
          <p:nvPr/>
        </p:nvSpPr>
        <p:spPr>
          <a:xfrm>
            <a:off x="982405" y="2032732"/>
            <a:ext cx="7885370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수직과 수선의 의미를 알 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28136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611470" y="4974500"/>
            <a:ext cx="7997071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교실 및 생활 주변에서 직각인 곳을 찾는 활동을 통하여 직선의 수직 관계를 이해</a:t>
            </a:r>
            <a:endParaRPr lang="en-US" altLang="ko-KR" dirty="0" smtClean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750482" y="54709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1F5D0BC-6D7F-4B00-B009-63718ADEFEAB}"/>
              </a:ext>
            </a:extLst>
          </p:cNvPr>
          <p:cNvSpPr txBox="1"/>
          <p:nvPr/>
        </p:nvSpPr>
        <p:spPr>
          <a:xfrm>
            <a:off x="985487" y="2934208"/>
            <a:ext cx="7741536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삼각자와 각도기를 사용하여 주어진 직선에 대한 수선을 그을 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20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315932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11471" y="2116098"/>
            <a:ext cx="8082589" cy="799886"/>
            <a:chOff x="611471" y="2116098"/>
            <a:chExt cx="8082589" cy="799886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611471" y="2116098"/>
              <a:ext cx="8082589" cy="79988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49642" y="2373831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611469" y="3078795"/>
            <a:ext cx="8082601" cy="1178275"/>
            <a:chOff x="611469" y="3078795"/>
            <a:chExt cx="8082601" cy="117827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611469" y="3078795"/>
              <a:ext cx="8082601" cy="117827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49640" y="3526811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5B42659-F80E-40A4-9DB5-222158F49A8D}"/>
              </a:ext>
            </a:extLst>
          </p:cNvPr>
          <p:cNvSpPr txBox="1"/>
          <p:nvPr/>
        </p:nvSpPr>
        <p:spPr>
          <a:xfrm>
            <a:off x="1127675" y="5993171"/>
            <a:ext cx="7577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지도의 길에서 직각을 이루는 부분을 찾아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 smtClean="0"/>
              <a:t>교과서 </a:t>
            </a:r>
            <a:r>
              <a:rPr lang="en-US" altLang="ko-KR" dirty="0" smtClean="0"/>
              <a:t>82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60~61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993390" y="6164204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675" y="2164104"/>
            <a:ext cx="7059168" cy="3546760"/>
          </a:xfrm>
          <a:prstGeom prst="rect">
            <a:avLst/>
          </a:prstGeom>
        </p:spPr>
      </p:pic>
      <p:sp>
        <p:nvSpPr>
          <p:cNvPr id="8" name="말풍선: 사각형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6504707" y="2612736"/>
            <a:ext cx="2121709" cy="1165634"/>
          </a:xfrm>
          <a:prstGeom prst="wedgeRoundRectCallout">
            <a:avLst>
              <a:gd name="adj1" fmla="val 28808"/>
              <a:gd name="adj2" fmla="val 81775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지도의 길에서 직각을 이루는 부분을 찾아볼까</a:t>
            </a:r>
            <a:r>
              <a:rPr lang="en-US" altLang="ko-KR" sz="20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0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/>
              <a:t>8</a:t>
            </a:r>
            <a:r>
              <a:rPr lang="en-US" altLang="ko-KR" dirty="0" smtClean="0"/>
              <a:t>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60~61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7" y="1341058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두 직선이 만나서 이루는 각이 직각인 곳을 모두 찾아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와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같이 표시해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731" y="2045238"/>
            <a:ext cx="736223" cy="4177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500" y="3266860"/>
            <a:ext cx="6998927" cy="233742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187825" y="4410075"/>
            <a:ext cx="304800" cy="304800"/>
          </a:xfrm>
          <a:prstGeom prst="rect">
            <a:avLst/>
          </a:prstGeom>
          <a:noFill/>
          <a:ln>
            <a:solidFill>
              <a:srgbClr val="0C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 rot="2662360">
            <a:off x="6207124" y="3911985"/>
            <a:ext cx="304800" cy="304800"/>
          </a:xfrm>
          <a:prstGeom prst="rect">
            <a:avLst/>
          </a:prstGeom>
          <a:noFill/>
          <a:ln>
            <a:solidFill>
              <a:srgbClr val="0C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/>
              <a:t>8</a:t>
            </a:r>
            <a:r>
              <a:rPr lang="en-US" altLang="ko-KR" dirty="0" smtClean="0"/>
              <a:t>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60~61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45" y="1644491"/>
            <a:ext cx="8194423" cy="60075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1" y="5285230"/>
            <a:ext cx="8148443" cy="29214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008388" y="2141148"/>
            <a:ext cx="7630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직선이 만나서 이루는 각이 직각일 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때</a:t>
            </a:r>
            <a:r>
              <a:rPr lang="en-US" altLang="ko-KR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직선은 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서로 </a:t>
            </a:r>
            <a:r>
              <a:rPr lang="ko-KR" altLang="en-US" sz="2400" b="1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수직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이라고 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합니다</a:t>
            </a:r>
            <a:r>
              <a: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 두 직선이 서로 수직으로 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만나면</a:t>
            </a:r>
            <a:r>
              <a:rPr lang="en-US" altLang="ko-KR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 직선을 다른 직선에 대한 </a:t>
            </a:r>
            <a:r>
              <a:rPr lang="ko-KR" altLang="en-US" sz="2400" b="1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수선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이라고 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합니다</a:t>
            </a:r>
            <a:r>
              <a:rPr lang="en-US" altLang="ko-KR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091" y="4082642"/>
            <a:ext cx="5822864" cy="1118379"/>
          </a:xfrm>
          <a:prstGeom prst="rect">
            <a:avLst/>
          </a:prstGeom>
        </p:spPr>
      </p:pic>
      <p:sp>
        <p:nvSpPr>
          <p:cNvPr id="14" name="말풍선: 사각형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6881955" y="3426793"/>
            <a:ext cx="2312609" cy="939865"/>
          </a:xfrm>
          <a:prstGeom prst="wedgeRoundRectCallout">
            <a:avLst>
              <a:gd name="adj1" fmla="val 12768"/>
              <a:gd name="adj2" fmla="val 73514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직선뿐만 아니라 두 선분</a:t>
            </a:r>
            <a:r>
              <a:rPr lang="en-US" altLang="ko-KR" sz="16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직선과 선분이 만나서 이루는 각이 직각일 때도 수직이라고 해</a:t>
            </a:r>
            <a:r>
              <a:rPr lang="en-US" altLang="ko-KR" sz="16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710" y="4480992"/>
            <a:ext cx="1207113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8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83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60~61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삼각자를 사용하여 주어진 직선에 대한 수선을 그어 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4" y="1341058"/>
            <a:ext cx="600719" cy="6360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567" y="3067420"/>
            <a:ext cx="7235643" cy="288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83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60~61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3575442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수선을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3712000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68">
            <a:extLst>
              <a:ext uri="{FF2B5EF4-FFF2-40B4-BE49-F238E27FC236}">
                <a16:creationId xmlns:a16="http://schemas.microsoft.com/office/drawing/2014/main" xmlns="" id="{D2695FEE-2180-489A-97F3-7D18D4DFA36F}"/>
              </a:ext>
            </a:extLst>
          </p:cNvPr>
          <p:cNvSpPr/>
          <p:nvPr/>
        </p:nvSpPr>
        <p:spPr>
          <a:xfrm>
            <a:off x="2424431" y="1374103"/>
            <a:ext cx="4676585" cy="1985737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559" y="1461039"/>
            <a:ext cx="4548457" cy="181578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834" y="4182488"/>
            <a:ext cx="7074333" cy="24823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835" y="4164806"/>
            <a:ext cx="7031681" cy="250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5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83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60~61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3575442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점 </a:t>
            </a:r>
            <a:r>
              <a:rPr lang="ko-KR" altLang="en-US" sz="2800" b="1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ㄱ을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지나는 수선을 그어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3712000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68">
            <a:extLst>
              <a:ext uri="{FF2B5EF4-FFF2-40B4-BE49-F238E27FC236}">
                <a16:creationId xmlns:a16="http://schemas.microsoft.com/office/drawing/2014/main" xmlns="" id="{D2695FEE-2180-489A-97F3-7D18D4DFA36F}"/>
              </a:ext>
            </a:extLst>
          </p:cNvPr>
          <p:cNvSpPr/>
          <p:nvPr/>
        </p:nvSpPr>
        <p:spPr>
          <a:xfrm>
            <a:off x="2424431" y="1374103"/>
            <a:ext cx="4676585" cy="1985737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559" y="1461039"/>
            <a:ext cx="4548457" cy="18157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706" y="4164806"/>
            <a:ext cx="7002162" cy="24927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706" y="4164805"/>
            <a:ext cx="7002162" cy="248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9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84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60~61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각도기를 사용하여 주어진 직선에 대한 수선을 그어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45" y="1376690"/>
            <a:ext cx="579194" cy="6118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12" y="2393455"/>
            <a:ext cx="4976069" cy="416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6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1531</TotalTime>
  <Words>377</Words>
  <Application>Microsoft Office PowerPoint</Application>
  <PresentationFormat>화면 슬라이드 쇼(4:3)</PresentationFormat>
  <Paragraphs>73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Arial</vt:lpstr>
      <vt:lpstr>맑은 고딕</vt:lpstr>
      <vt:lpstr>Wingdings</vt:lpstr>
      <vt:lpstr>나눔스퀘어라운드 Bold</vt:lpstr>
      <vt:lpstr>나눔스퀘어라운드 ExtraBold</vt:lpstr>
      <vt:lpstr>Office 테마</vt:lpstr>
      <vt:lpstr>수직을 알아볼까요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수직을 알아볼까요</dc:title>
  <dc:creator>user</dc:creator>
  <cp:lastModifiedBy>이대성</cp:lastModifiedBy>
  <cp:revision>4</cp:revision>
  <cp:lastPrinted>2020-10-02T06:00:39Z</cp:lastPrinted>
  <dcterms:created xsi:type="dcterms:W3CDTF">2020-08-03T17:24:52Z</dcterms:created>
  <dcterms:modified xsi:type="dcterms:W3CDTF">2021-06-15T00:27:32Z</dcterms:modified>
</cp:coreProperties>
</file>